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lumMod val="10000"/>
              </a:schemeClr>
            </a:gs>
            <a:gs pos="100000">
              <a:srgbClr val="0E2557"/>
            </a:gs>
          </a:gsLst>
          <a:lin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sz="4000" dirty="0">
              <a:solidFill>
                <a:schemeClr val="bg1"/>
              </a:solidFill>
              <a:latin typeface="Microsoft JhengHei UI Light" panose="020B0304030504040204" charset="-120"/>
              <a:ea typeface="Microsoft JhengHei UI Light" panose="020B0304030504040204" charset="-120"/>
              <a:sym typeface="+mn-ea"/>
            </a:endParaRPr>
          </a:p>
          <a:p>
            <a:r>
              <a:rPr lang="en-US" sz="4000" dirty="0">
                <a:solidFill>
                  <a:schemeClr val="bg1"/>
                </a:solidFill>
                <a:latin typeface="Microsoft JhengHei UI Light" panose="020B0304030504040204" charset="-120"/>
                <a:ea typeface="Microsoft JhengHei UI Light" panose="020B0304030504040204" charset="-120"/>
                <a:sym typeface="+mn-ea"/>
              </a:rPr>
              <a:t>Porscheist</a:t>
            </a:r>
            <a:endParaRPr lang="en-US" sz="4000" dirty="0">
              <a:solidFill>
                <a:schemeClr val="bg1"/>
              </a:solidFill>
              <a:latin typeface="Microsoft JhengHei UI Light" panose="020B0304030504040204" charset="-120"/>
              <a:ea typeface="Microsoft JhengHei UI Light" panose="020B0304030504040204" charset="-120"/>
            </a:endParaRPr>
          </a:p>
          <a:p>
            <a:endParaRPr lang="en-US" sz="4000" dirty="0">
              <a:solidFill>
                <a:schemeClr val="bg1"/>
              </a:solidFill>
              <a:latin typeface="Microsoft JhengHei UI Light" panose="020B0304030504040204" charset="-120"/>
              <a:ea typeface="Microsoft JhengHei UI Light" panose="020B0304030504040204" charset="-120"/>
            </a:endParaRPr>
          </a:p>
        </p:txBody>
      </p:sp>
      <p:pic>
        <p:nvPicPr>
          <p:cNvPr id="4" name="Picture 3" descr="IMGBIN_porsche-cayman-car-logo-porsche-911-png_21xfrQXn"/>
          <p:cNvPicPr>
            <a:picLocks noChangeAspect="1"/>
          </p:cNvPicPr>
          <p:nvPr/>
        </p:nvPicPr>
        <p:blipFill>
          <a:blip r:embed="rId1"/>
          <a:stretch>
            <a:fillRect/>
          </a:stretch>
        </p:blipFill>
        <p:spPr>
          <a:xfrm>
            <a:off x="4267200" y="859155"/>
            <a:ext cx="3657795" cy="27432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Microsoft JhengHei UI Light" panose="020B0304030504040204" charset="-120"/>
                <a:ea typeface="Microsoft JhengHei UI Light" panose="020B0304030504040204" charset="-120"/>
              </a:rPr>
              <a:t>Tentang Porscheist</a:t>
            </a:r>
            <a:endParaRPr lang="en-US">
              <a:solidFill>
                <a:schemeClr val="bg1"/>
              </a:solidFill>
              <a:latin typeface="Microsoft JhengHei UI Light" panose="020B0304030504040204" charset="-120"/>
              <a:ea typeface="Microsoft JhengHei UI Light" panose="020B0304030504040204" charset="-120"/>
            </a:endParaRPr>
          </a:p>
        </p:txBody>
      </p:sp>
      <p:sp>
        <p:nvSpPr>
          <p:cNvPr id="3" name="Content Placeholder 2"/>
          <p:cNvSpPr>
            <a:spLocks noGrp="1"/>
          </p:cNvSpPr>
          <p:nvPr>
            <p:ph idx="1"/>
          </p:nvPr>
        </p:nvSpPr>
        <p:spPr/>
        <p:txBody>
          <a:bodyPr/>
          <a:p>
            <a:r>
              <a:rPr lang="en-US">
                <a:solidFill>
                  <a:schemeClr val="bg1"/>
                </a:solidFill>
                <a:latin typeface="Microsoft JhengHei UI Light" panose="020B0304030504040204" charset="-120"/>
                <a:ea typeface="Microsoft JhengHei UI Light" panose="020B0304030504040204" charset="-120"/>
              </a:rPr>
              <a:t>Aplikasi ini akan digunakan pada device mobile dengan sistem operasi android. Pada tampilan awal terdapat logo porsche, beserta tulisan Porscheist yang terletak di action bar dan di bawah logo porsche. Serta terdapat tombol Go yang berfungsi untuk menuju ke menu selanjutnya.</a:t>
            </a:r>
            <a:endParaRPr lang="en-US">
              <a:solidFill>
                <a:schemeClr val="bg1"/>
              </a:solidFill>
              <a:latin typeface="Microsoft JhengHei UI Light" panose="020B0304030504040204" charset="-120"/>
              <a:ea typeface="Microsoft JhengHei UI Light" panose="020B030403050404020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Microsoft JhengHei UI Light" panose="020B0304030504040204" charset="-120"/>
                <a:ea typeface="Microsoft JhengHei UI Light" panose="020B0304030504040204" charset="-120"/>
              </a:rPr>
              <a:t>Splash Screen dan Main Activity</a:t>
            </a:r>
            <a:endParaRPr lang="en-US">
              <a:solidFill>
                <a:schemeClr val="bg1"/>
              </a:solidFill>
              <a:latin typeface="Microsoft JhengHei UI Light" panose="020B0304030504040204" charset="-120"/>
              <a:ea typeface="Microsoft JhengHei UI Light" panose="020B0304030504040204" charset="-120"/>
            </a:endParaRPr>
          </a:p>
        </p:txBody>
      </p:sp>
      <p:pic>
        <p:nvPicPr>
          <p:cNvPr id="4" name="Picture 1" descr="8"/>
          <p:cNvPicPr>
            <a:picLocks noChangeAspect="1"/>
          </p:cNvPicPr>
          <p:nvPr>
            <p:ph sz="half" idx="1"/>
          </p:nvPr>
        </p:nvPicPr>
        <p:blipFill>
          <a:blip r:embed="rId1"/>
          <a:stretch>
            <a:fillRect/>
          </a:stretch>
        </p:blipFill>
        <p:spPr>
          <a:xfrm>
            <a:off x="838200" y="1779905"/>
            <a:ext cx="2175510" cy="4351655"/>
          </a:xfrm>
          <a:prstGeom prst="rect">
            <a:avLst/>
          </a:prstGeom>
        </p:spPr>
      </p:pic>
      <p:sp>
        <p:nvSpPr>
          <p:cNvPr id="5" name="Text Box 4"/>
          <p:cNvSpPr txBox="1"/>
          <p:nvPr/>
        </p:nvSpPr>
        <p:spPr>
          <a:xfrm>
            <a:off x="3940810" y="2136775"/>
            <a:ext cx="3638550" cy="2861310"/>
          </a:xfrm>
          <a:prstGeom prst="rect">
            <a:avLst/>
          </a:prstGeom>
          <a:noFill/>
        </p:spPr>
        <p:txBody>
          <a:bodyPr wrap="square" rtlCol="0">
            <a:spAutoFit/>
          </a:bodyPr>
          <a:p>
            <a:pPr algn="just"/>
            <a:r>
              <a:rPr lang="en-US">
                <a:solidFill>
                  <a:schemeClr val="bg1"/>
                </a:solidFill>
                <a:latin typeface="Microsoft JhengHei UI Light" panose="020B0304030504040204" charset="-120"/>
                <a:ea typeface="Microsoft JhengHei UI Light" panose="020B0304030504040204" charset="-120"/>
              </a:rPr>
              <a:t>Aplikasi ini akan digunakan pada device mobile dengan sistem operasi android.</a:t>
            </a:r>
            <a:endParaRPr lang="en-US">
              <a:solidFill>
                <a:schemeClr val="bg1"/>
              </a:solidFill>
              <a:latin typeface="Microsoft JhengHei UI Light" panose="020B0304030504040204" charset="-120"/>
              <a:ea typeface="Microsoft JhengHei UI Light" panose="020B0304030504040204" charset="-120"/>
            </a:endParaRPr>
          </a:p>
          <a:p>
            <a:pPr algn="just"/>
            <a:r>
              <a:rPr lang="en-US">
                <a:solidFill>
                  <a:schemeClr val="bg1"/>
                </a:solidFill>
                <a:latin typeface="Microsoft JhengHei UI Light" panose="020B0304030504040204" charset="-120"/>
                <a:ea typeface="Microsoft JhengHei UI Light" panose="020B0304030504040204" charset="-120"/>
              </a:rPr>
              <a:t> Pada tampilan awal terdapat logo porsche, beserta tulisan Porscheist yang terletak di action bar dan di bawah logo porsche. Serta terdapat tombol Go yang berfungsi untuk menuju ke menu selanjutnya.</a:t>
            </a:r>
            <a:endParaRPr lang="en-US">
              <a:solidFill>
                <a:schemeClr val="bg1"/>
              </a:solidFill>
              <a:latin typeface="Microsoft JhengHei UI Light" panose="020B0304030504040204" charset="-120"/>
              <a:ea typeface="Microsoft JhengHei UI Light" panose="020B0304030504040204" charset="-120"/>
            </a:endParaRPr>
          </a:p>
        </p:txBody>
      </p:sp>
      <p:pic>
        <p:nvPicPr>
          <p:cNvPr id="6" name="Picture 2" descr="6"/>
          <p:cNvPicPr>
            <a:picLocks noChangeAspect="1"/>
          </p:cNvPicPr>
          <p:nvPr>
            <p:ph sz="half" idx="2"/>
          </p:nvPr>
        </p:nvPicPr>
        <p:blipFill>
          <a:blip r:embed="rId2"/>
          <a:stretch>
            <a:fillRect/>
          </a:stretch>
        </p:blipFill>
        <p:spPr>
          <a:xfrm>
            <a:off x="9178290" y="1779905"/>
            <a:ext cx="217551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Microsoft JhengHei UI Light" panose="020B0304030504040204" charset="-120"/>
                <a:ea typeface="Microsoft JhengHei UI Light" panose="020B0304030504040204" charset="-120"/>
              </a:rPr>
              <a:t>List View</a:t>
            </a:r>
            <a:endParaRPr lang="en-US">
              <a:solidFill>
                <a:schemeClr val="bg1"/>
              </a:solidFill>
              <a:latin typeface="Microsoft JhengHei UI Light" panose="020B0304030504040204" charset="-120"/>
              <a:ea typeface="Microsoft JhengHei UI Light" panose="020B0304030504040204" charset="-120"/>
            </a:endParaRPr>
          </a:p>
        </p:txBody>
      </p:sp>
      <p:pic>
        <p:nvPicPr>
          <p:cNvPr id="5" name="Picture 4" descr="5"/>
          <p:cNvPicPr>
            <a:picLocks noChangeAspect="1"/>
          </p:cNvPicPr>
          <p:nvPr>
            <p:ph sz="half" idx="2"/>
          </p:nvPr>
        </p:nvPicPr>
        <p:blipFill>
          <a:blip r:embed="rId1"/>
          <a:stretch>
            <a:fillRect/>
          </a:stretch>
        </p:blipFill>
        <p:spPr>
          <a:xfrm>
            <a:off x="963295" y="1626870"/>
            <a:ext cx="2175510" cy="4351655"/>
          </a:xfrm>
          <a:prstGeom prst="rect">
            <a:avLst/>
          </a:prstGeom>
        </p:spPr>
      </p:pic>
      <p:sp>
        <p:nvSpPr>
          <p:cNvPr id="6" name="Text Box 5"/>
          <p:cNvSpPr txBox="1"/>
          <p:nvPr/>
        </p:nvSpPr>
        <p:spPr>
          <a:xfrm>
            <a:off x="3940810" y="1626870"/>
            <a:ext cx="3638550" cy="1198880"/>
          </a:xfrm>
          <a:prstGeom prst="rect">
            <a:avLst/>
          </a:prstGeom>
          <a:noFill/>
        </p:spPr>
        <p:txBody>
          <a:bodyPr wrap="square" rtlCol="0">
            <a:spAutoFit/>
          </a:bodyPr>
          <a:p>
            <a:pPr algn="just"/>
            <a:r>
              <a:rPr lang="en-US">
                <a:solidFill>
                  <a:schemeClr val="bg1"/>
                </a:solidFill>
                <a:latin typeface="Microsoft JhengHei UI Light" panose="020B0304030504040204" charset="-120"/>
                <a:ea typeface="Microsoft JhengHei UI Light" panose="020B0304030504040204" charset="-120"/>
              </a:rPr>
              <a:t>Pada menu berikutnya, terdapat list view yang berisikan empat modifikator Porsche ternama yang dapat user pilih.</a:t>
            </a:r>
            <a:endParaRPr lang="en-US">
              <a:solidFill>
                <a:schemeClr val="bg1"/>
              </a:solidFill>
              <a:latin typeface="Microsoft JhengHei UI Light" panose="020B0304030504040204" charset="-120"/>
              <a:ea typeface="Microsoft JhengHei UI Light" panose="020B030403050404020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Microsoft JhengHei UI Light" panose="020B0304030504040204" charset="-120"/>
                <a:ea typeface="Microsoft JhengHei UI Light" panose="020B0304030504040204" charset="-120"/>
              </a:rPr>
              <a:t>Scroll View</a:t>
            </a:r>
            <a:r>
              <a:rPr lang="en-US"/>
              <a:t> </a:t>
            </a:r>
            <a:endParaRPr lang="en-US"/>
          </a:p>
        </p:txBody>
      </p:sp>
      <p:pic>
        <p:nvPicPr>
          <p:cNvPr id="6" name="Picture 6" descr="4"/>
          <p:cNvPicPr>
            <a:picLocks noChangeAspect="1"/>
          </p:cNvPicPr>
          <p:nvPr>
            <p:ph sz="half" idx="1"/>
          </p:nvPr>
        </p:nvPicPr>
        <p:blipFill>
          <a:blip r:embed="rId1"/>
          <a:stretch>
            <a:fillRect/>
          </a:stretch>
        </p:blipFill>
        <p:spPr>
          <a:xfrm>
            <a:off x="838200" y="1691005"/>
            <a:ext cx="2175510" cy="4351655"/>
          </a:xfrm>
          <a:prstGeom prst="rect">
            <a:avLst/>
          </a:prstGeom>
        </p:spPr>
      </p:pic>
      <p:pic>
        <p:nvPicPr>
          <p:cNvPr id="12" name="Picture 12" descr="3"/>
          <p:cNvPicPr>
            <a:picLocks noChangeAspect="1"/>
          </p:cNvPicPr>
          <p:nvPr>
            <p:ph sz="half" idx="2"/>
          </p:nvPr>
        </p:nvPicPr>
        <p:blipFill>
          <a:blip r:embed="rId2"/>
          <a:stretch>
            <a:fillRect/>
          </a:stretch>
        </p:blipFill>
        <p:spPr>
          <a:xfrm>
            <a:off x="3013710" y="1691005"/>
            <a:ext cx="2175510" cy="4351655"/>
          </a:xfrm>
          <a:prstGeom prst="rect">
            <a:avLst/>
          </a:prstGeom>
        </p:spPr>
      </p:pic>
      <p:pic>
        <p:nvPicPr>
          <p:cNvPr id="5" name="Picture 13" descr="2"/>
          <p:cNvPicPr>
            <a:picLocks noChangeAspect="1"/>
          </p:cNvPicPr>
          <p:nvPr/>
        </p:nvPicPr>
        <p:blipFill>
          <a:blip r:embed="rId3"/>
          <a:stretch>
            <a:fillRect/>
          </a:stretch>
        </p:blipFill>
        <p:spPr>
          <a:xfrm>
            <a:off x="5189220" y="1691005"/>
            <a:ext cx="2176272" cy="4352544"/>
          </a:xfrm>
          <a:prstGeom prst="rect">
            <a:avLst/>
          </a:prstGeom>
        </p:spPr>
      </p:pic>
      <p:pic>
        <p:nvPicPr>
          <p:cNvPr id="14" name="Picture 14" descr="1"/>
          <p:cNvPicPr>
            <a:picLocks noChangeAspect="1"/>
          </p:cNvPicPr>
          <p:nvPr/>
        </p:nvPicPr>
        <p:blipFill>
          <a:blip r:embed="rId4"/>
          <a:stretch>
            <a:fillRect/>
          </a:stretch>
        </p:blipFill>
        <p:spPr>
          <a:xfrm>
            <a:off x="7365365" y="1691005"/>
            <a:ext cx="2176272" cy="4352544"/>
          </a:xfrm>
          <a:prstGeom prst="rect">
            <a:avLst/>
          </a:prstGeom>
        </p:spPr>
      </p:pic>
      <p:sp>
        <p:nvSpPr>
          <p:cNvPr id="7" name="Text Box 6"/>
          <p:cNvSpPr txBox="1"/>
          <p:nvPr/>
        </p:nvSpPr>
        <p:spPr>
          <a:xfrm>
            <a:off x="9542145" y="1849120"/>
            <a:ext cx="2595880" cy="2168525"/>
          </a:xfrm>
          <a:prstGeom prst="rect">
            <a:avLst/>
          </a:prstGeom>
          <a:noFill/>
        </p:spPr>
        <p:txBody>
          <a:bodyPr wrap="square" rtlCol="0">
            <a:spAutoFit/>
          </a:bodyPr>
          <a:p>
            <a:pPr algn="l"/>
            <a:r>
              <a:rPr lang="en-US" sz="1500">
                <a:solidFill>
                  <a:schemeClr val="bg1"/>
                </a:solidFill>
                <a:latin typeface="Microsoft JhengHei UI Light" panose="020B0304030504040204" charset="-120"/>
                <a:ea typeface="Microsoft JhengHei UI Light" panose="020B0304030504040204" charset="-120"/>
              </a:rPr>
              <a:t>Apabila user mebuka salah satu menu yang ada, maka tampilan yang muncul adalah informasi yang meliputi tentang mobil, dimana user dapat membaca informasi yang tersedia dengan fitur scrollview </a:t>
            </a:r>
            <a:endParaRPr lang="en-US" sz="1500">
              <a:solidFill>
                <a:schemeClr val="bg1"/>
              </a:solidFill>
              <a:latin typeface="Microsoft JhengHei UI Light" panose="020B0304030504040204" charset="-120"/>
              <a:ea typeface="Microsoft JhengHei UI Light" panose="020B030403050404020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bg1"/>
                </a:solidFill>
                <a:latin typeface="Microsoft JhengHei UI Light" panose="020B0304030504040204" charset="-120"/>
                <a:ea typeface="Microsoft JhengHei UI Light" panose="020B0304030504040204" charset="-120"/>
              </a:rPr>
              <a:t>Image Slideshow</a:t>
            </a:r>
            <a:endParaRPr lang="en-US">
              <a:solidFill>
                <a:schemeClr val="bg1"/>
              </a:solidFill>
              <a:latin typeface="Microsoft JhengHei UI Light" panose="020B0304030504040204" charset="-120"/>
              <a:ea typeface="Microsoft JhengHei UI Light" panose="020B0304030504040204" charset="-120"/>
            </a:endParaRPr>
          </a:p>
        </p:txBody>
      </p:sp>
      <p:pic>
        <p:nvPicPr>
          <p:cNvPr id="5" name="Content Placeholder 4" descr="gif porsche"/>
          <p:cNvPicPr>
            <a:picLocks noChangeAspect="1"/>
          </p:cNvPicPr>
          <p:nvPr>
            <p:ph idx="1"/>
          </p:nvPr>
        </p:nvPicPr>
        <p:blipFill>
          <a:blip r:embed="rId1"/>
          <a:stretch>
            <a:fillRect/>
          </a:stretch>
        </p:blipFill>
        <p:spPr>
          <a:xfrm>
            <a:off x="838200" y="1691005"/>
            <a:ext cx="2409825" cy="4286250"/>
          </a:xfrm>
          <a:prstGeom prst="rect">
            <a:avLst/>
          </a:prstGeom>
        </p:spPr>
      </p:pic>
      <p:sp>
        <p:nvSpPr>
          <p:cNvPr id="6" name="Text Box 5"/>
          <p:cNvSpPr txBox="1"/>
          <p:nvPr/>
        </p:nvSpPr>
        <p:spPr>
          <a:xfrm>
            <a:off x="4191000" y="1691005"/>
            <a:ext cx="3638550" cy="1476375"/>
          </a:xfrm>
          <a:prstGeom prst="rect">
            <a:avLst/>
          </a:prstGeom>
          <a:noFill/>
        </p:spPr>
        <p:txBody>
          <a:bodyPr wrap="square" rtlCol="0">
            <a:spAutoFit/>
          </a:bodyPr>
          <a:p>
            <a:pPr algn="just"/>
            <a:r>
              <a:rPr lang="en-US">
                <a:solidFill>
                  <a:schemeClr val="bg1"/>
                </a:solidFill>
                <a:latin typeface="Microsoft JhengHei UI Light" panose="020B0304030504040204" charset="-120"/>
                <a:ea typeface="Microsoft JhengHei UI Light" panose="020B0304030504040204" charset="-120"/>
              </a:rPr>
              <a:t>gambar pada activity bersifat dynamic dengan menampilkan slideshow sehingga user dapat mendapat gambaran tentang mobil yang dimaksud .</a:t>
            </a:r>
            <a:endParaRPr lang="en-US">
              <a:solidFill>
                <a:schemeClr val="bg1"/>
              </a:solidFill>
              <a:latin typeface="Microsoft JhengHei UI Light" panose="020B0304030504040204" charset="-120"/>
              <a:ea typeface="Microsoft JhengHei UI Light" panose="020B0304030504040204" charset="-120"/>
            </a:endParaRPr>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Words>
  <Application>WPS Presentation</Application>
  <PresentationFormat>Widescreen</PresentationFormat>
  <Paragraphs>24</Paragraphs>
  <Slides>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Arial</vt:lpstr>
      <vt:lpstr>SimSun</vt:lpstr>
      <vt:lpstr>Wingdings</vt:lpstr>
      <vt:lpstr>Calibri Light</vt:lpstr>
      <vt:lpstr>Calibri</vt:lpstr>
      <vt:lpstr>Microsoft YaHei</vt:lpstr>
      <vt:lpstr>Arial Unicode MS</vt:lpstr>
      <vt:lpstr>Microsoft JhengHei UI</vt:lpstr>
      <vt:lpstr>Microsoft JhengHei Light</vt:lpstr>
      <vt:lpstr>Microsoft JhengHei UI Light</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achil</cp:lastModifiedBy>
  <cp:revision>1</cp:revision>
  <dcterms:created xsi:type="dcterms:W3CDTF">2019-12-18T12:57:11Z</dcterms:created>
  <dcterms:modified xsi:type="dcterms:W3CDTF">2019-12-18T12:57:11Z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